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61" r:id="rId3"/>
    <p:sldId id="260" r:id="rId4"/>
    <p:sldId id="263" r:id="rId5"/>
    <p:sldId id="264" r:id="rId6"/>
    <p:sldId id="257" r:id="rId7"/>
    <p:sldId id="259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9595"/>
    <a:srgbClr val="962C1F"/>
    <a:srgbClr val="EAEAEA"/>
    <a:srgbClr val="BBBBBB"/>
    <a:srgbClr val="D71F28"/>
    <a:srgbClr val="3A3A3A"/>
    <a:srgbClr val="5A5A5A"/>
    <a:srgbClr val="EBEBEB"/>
    <a:srgbClr val="15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99"/>
    <p:restoredTop sz="94672"/>
  </p:normalViewPr>
  <p:slideViewPr>
    <p:cSldViewPr snapToGrid="0" snapToObjects="1">
      <p:cViewPr>
        <p:scale>
          <a:sx n="119" d="100"/>
          <a:sy n="119" d="100"/>
        </p:scale>
        <p:origin x="2096" y="6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2.png>
</file>

<file path=ppt/media/image3.tiff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68207-3259-344F-8149-08C64D846579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443C6C-71E5-9F4D-AD9E-181D48D52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43C6C-71E5-9F4D-AD9E-181D48D52C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05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43C6C-71E5-9F4D-AD9E-181D48D52CC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460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43C6C-71E5-9F4D-AD9E-181D48D52CC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280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43C6C-71E5-9F4D-AD9E-181D48D52C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51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43C6C-71E5-9F4D-AD9E-181D48D52CC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734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FFB38-06DD-8D4A-A541-0EA3810D756E}" type="datetimeFigureOut">
              <a:rPr lang="en-US" smtClean="0"/>
              <a:t>12/28/16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08D72-C38E-FB40-A85C-80CCB99A2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98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5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microsoft.com/office/2007/relationships/hdphoto" Target="../media/hdphoto2.wdp"/><Relationship Id="rId5" Type="http://schemas.openxmlformats.org/officeDocument/2006/relationships/image" Target="../media/image11.png"/><Relationship Id="rId6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40629"/>
            <a:ext cx="9143998" cy="888061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962C1F"/>
                </a:solidFill>
                <a:latin typeface="Century Gothic" charset="0"/>
                <a:ea typeface="Century Gothic" charset="0"/>
                <a:cs typeface="Century Gothic" charset="0"/>
              </a:rPr>
              <a:t>Presentation Title</a:t>
            </a:r>
            <a:endParaRPr lang="en-US" sz="4800" dirty="0">
              <a:solidFill>
                <a:srgbClr val="962C1F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748" y="583894"/>
            <a:ext cx="3978502" cy="101000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137160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 flipH="1" flipV="1">
            <a:off x="0" y="0"/>
            <a:ext cx="2179136" cy="137160"/>
          </a:xfrm>
          <a:custGeom>
            <a:avLst/>
            <a:gdLst>
              <a:gd name="connsiteX0" fmla="*/ 0 w 2083443"/>
              <a:gd name="connsiteY0" fmla="*/ 0 h 137160"/>
              <a:gd name="connsiteX1" fmla="*/ 2083443 w 2083443"/>
              <a:gd name="connsiteY1" fmla="*/ 0 h 137160"/>
              <a:gd name="connsiteX2" fmla="*/ 2083443 w 2083443"/>
              <a:gd name="connsiteY2" fmla="*/ 137160 h 137160"/>
              <a:gd name="connsiteX3" fmla="*/ 0 w 2083443"/>
              <a:gd name="connsiteY3" fmla="*/ 137160 h 137160"/>
              <a:gd name="connsiteX4" fmla="*/ 0 w 2083443"/>
              <a:gd name="connsiteY4" fmla="*/ 0 h 137160"/>
              <a:gd name="connsiteX0" fmla="*/ 95693 w 2179136"/>
              <a:gd name="connsiteY0" fmla="*/ 0 h 137160"/>
              <a:gd name="connsiteX1" fmla="*/ 2179136 w 2179136"/>
              <a:gd name="connsiteY1" fmla="*/ 0 h 137160"/>
              <a:gd name="connsiteX2" fmla="*/ 2179136 w 2179136"/>
              <a:gd name="connsiteY2" fmla="*/ 137160 h 137160"/>
              <a:gd name="connsiteX3" fmla="*/ 0 w 2179136"/>
              <a:gd name="connsiteY3" fmla="*/ 137160 h 137160"/>
              <a:gd name="connsiteX4" fmla="*/ 95693 w 2179136"/>
              <a:gd name="connsiteY4" fmla="*/ 0 h 13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9136" h="137160">
                <a:moveTo>
                  <a:pt x="95693" y="0"/>
                </a:moveTo>
                <a:lnTo>
                  <a:pt x="2179136" y="0"/>
                </a:lnTo>
                <a:lnTo>
                  <a:pt x="2179136" y="137160"/>
                </a:lnTo>
                <a:lnTo>
                  <a:pt x="0" y="137160"/>
                </a:lnTo>
                <a:lnTo>
                  <a:pt x="95693" y="0"/>
                </a:lnTo>
                <a:close/>
              </a:path>
            </a:pathLst>
          </a:custGeom>
          <a:solidFill>
            <a:srgbClr val="D71F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A5A5A"/>
              </a:solidFill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0" y="2889388"/>
            <a:ext cx="9143998" cy="122999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rgbClr val="3A3A3A"/>
                </a:solidFill>
              </a:rPr>
              <a:t>Subheading </a:t>
            </a:r>
          </a:p>
          <a:p>
            <a:r>
              <a:rPr lang="en-US" dirty="0" smtClean="0">
                <a:solidFill>
                  <a:srgbClr val="3A3A3A"/>
                </a:solidFill>
              </a:rPr>
              <a:t>January 1</a:t>
            </a:r>
            <a:r>
              <a:rPr lang="en-US" baseline="30000" dirty="0" smtClean="0">
                <a:solidFill>
                  <a:srgbClr val="3A3A3A"/>
                </a:solidFill>
              </a:rPr>
              <a:t>st</a:t>
            </a:r>
            <a:r>
              <a:rPr lang="en-US" dirty="0" smtClean="0">
                <a:solidFill>
                  <a:srgbClr val="3A3A3A"/>
                </a:solidFill>
              </a:rPr>
              <a:t>, 2017</a:t>
            </a:r>
          </a:p>
          <a:p>
            <a:r>
              <a:rPr lang="en-US" dirty="0" smtClean="0">
                <a:solidFill>
                  <a:srgbClr val="3A3A3A"/>
                </a:solidFill>
              </a:rPr>
              <a:t>Presenter Name</a:t>
            </a:r>
          </a:p>
          <a:p>
            <a:endParaRPr lang="en-US" dirty="0">
              <a:solidFill>
                <a:srgbClr val="3A3A3A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83" y="126753"/>
            <a:ext cx="1030177" cy="91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1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121" y="583981"/>
            <a:ext cx="7886700" cy="517376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962C1F"/>
                </a:solidFill>
                <a:latin typeface="Century Gothic" charset="0"/>
                <a:ea typeface="Century Gothic" charset="0"/>
                <a:cs typeface="Century Gothic" charset="0"/>
              </a:rPr>
              <a:t>Page Title</a:t>
            </a:r>
            <a:endParaRPr lang="en-US" sz="3600" dirty="0">
              <a:solidFill>
                <a:srgbClr val="962C1F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121" y="1190847"/>
            <a:ext cx="8782493" cy="4986116"/>
          </a:xfrm>
        </p:spPr>
        <p:txBody>
          <a:bodyPr>
            <a:normAutofit/>
          </a:bodyPr>
          <a:lstStyle/>
          <a:p>
            <a:r>
              <a:rPr lang="en-US" sz="1800" dirty="0" smtClean="0">
                <a:solidFill>
                  <a:srgbClr val="5A5A5A"/>
                </a:solidFill>
              </a:rPr>
              <a:t>Item A</a:t>
            </a:r>
          </a:p>
          <a:p>
            <a:r>
              <a:rPr lang="en-US" sz="1800" dirty="0" smtClean="0">
                <a:solidFill>
                  <a:srgbClr val="5A5A5A"/>
                </a:solidFill>
              </a:rPr>
              <a:t>Item B</a:t>
            </a:r>
            <a:endParaRPr lang="en-US" sz="1800" dirty="0">
              <a:solidFill>
                <a:srgbClr val="5A5A5A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37160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5"/>
          <p:cNvSpPr/>
          <p:nvPr/>
        </p:nvSpPr>
        <p:spPr>
          <a:xfrm flipH="1" flipV="1">
            <a:off x="0" y="0"/>
            <a:ext cx="2179136" cy="137160"/>
          </a:xfrm>
          <a:custGeom>
            <a:avLst/>
            <a:gdLst>
              <a:gd name="connsiteX0" fmla="*/ 0 w 2083443"/>
              <a:gd name="connsiteY0" fmla="*/ 0 h 137160"/>
              <a:gd name="connsiteX1" fmla="*/ 2083443 w 2083443"/>
              <a:gd name="connsiteY1" fmla="*/ 0 h 137160"/>
              <a:gd name="connsiteX2" fmla="*/ 2083443 w 2083443"/>
              <a:gd name="connsiteY2" fmla="*/ 137160 h 137160"/>
              <a:gd name="connsiteX3" fmla="*/ 0 w 2083443"/>
              <a:gd name="connsiteY3" fmla="*/ 137160 h 137160"/>
              <a:gd name="connsiteX4" fmla="*/ 0 w 2083443"/>
              <a:gd name="connsiteY4" fmla="*/ 0 h 137160"/>
              <a:gd name="connsiteX0" fmla="*/ 95693 w 2179136"/>
              <a:gd name="connsiteY0" fmla="*/ 0 h 137160"/>
              <a:gd name="connsiteX1" fmla="*/ 2179136 w 2179136"/>
              <a:gd name="connsiteY1" fmla="*/ 0 h 137160"/>
              <a:gd name="connsiteX2" fmla="*/ 2179136 w 2179136"/>
              <a:gd name="connsiteY2" fmla="*/ 137160 h 137160"/>
              <a:gd name="connsiteX3" fmla="*/ 0 w 2179136"/>
              <a:gd name="connsiteY3" fmla="*/ 137160 h 137160"/>
              <a:gd name="connsiteX4" fmla="*/ 95693 w 2179136"/>
              <a:gd name="connsiteY4" fmla="*/ 0 h 13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9136" h="137160">
                <a:moveTo>
                  <a:pt x="95693" y="0"/>
                </a:moveTo>
                <a:lnTo>
                  <a:pt x="2179136" y="0"/>
                </a:lnTo>
                <a:lnTo>
                  <a:pt x="2179136" y="137160"/>
                </a:lnTo>
                <a:lnTo>
                  <a:pt x="0" y="137160"/>
                </a:lnTo>
                <a:lnTo>
                  <a:pt x="95693" y="0"/>
                </a:lnTo>
                <a:close/>
              </a:path>
            </a:pathLst>
          </a:custGeom>
          <a:solidFill>
            <a:srgbClr val="D71F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A5A5A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458200" y="6400804"/>
            <a:ext cx="685799" cy="457200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1</a:t>
            </a:r>
          </a:p>
        </p:txBody>
      </p:sp>
      <p:sp>
        <p:nvSpPr>
          <p:cNvPr id="7" name="Rectangle 16"/>
          <p:cNvSpPr/>
          <p:nvPr/>
        </p:nvSpPr>
        <p:spPr>
          <a:xfrm>
            <a:off x="8001000" y="6400804"/>
            <a:ext cx="457200" cy="457200"/>
          </a:xfrm>
          <a:custGeom>
            <a:avLst/>
            <a:gdLst>
              <a:gd name="connsiteX0" fmla="*/ 0 w 457200"/>
              <a:gd name="connsiteY0" fmla="*/ 0 h 457200"/>
              <a:gd name="connsiteX1" fmla="*/ 457200 w 457200"/>
              <a:gd name="connsiteY1" fmla="*/ 0 h 457200"/>
              <a:gd name="connsiteX2" fmla="*/ 457200 w 457200"/>
              <a:gd name="connsiteY2" fmla="*/ 457200 h 457200"/>
              <a:gd name="connsiteX3" fmla="*/ 0 w 457200"/>
              <a:gd name="connsiteY3" fmla="*/ 457200 h 457200"/>
              <a:gd name="connsiteX4" fmla="*/ 0 w 457200"/>
              <a:gd name="connsiteY4" fmla="*/ 0 h 457200"/>
              <a:gd name="connsiteX0" fmla="*/ 0 w 457200"/>
              <a:gd name="connsiteY0" fmla="*/ 457200 h 457200"/>
              <a:gd name="connsiteX1" fmla="*/ 457200 w 457200"/>
              <a:gd name="connsiteY1" fmla="*/ 0 h 457200"/>
              <a:gd name="connsiteX2" fmla="*/ 457200 w 457200"/>
              <a:gd name="connsiteY2" fmla="*/ 457200 h 457200"/>
              <a:gd name="connsiteX3" fmla="*/ 0 w 457200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" h="457200">
                <a:moveTo>
                  <a:pt x="0" y="45720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close/>
              </a:path>
            </a:pathLst>
          </a:cu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158" y="152237"/>
            <a:ext cx="1712322" cy="43469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3161" y="6507122"/>
            <a:ext cx="2817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rgbClr val="3A3A3A"/>
                </a:solidFill>
              </a:rPr>
              <a:t>Presentation Title</a:t>
            </a:r>
            <a:endParaRPr lang="en-US" sz="1400" i="1" dirty="0">
              <a:solidFill>
                <a:srgbClr val="3A3A3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40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962C1F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875" y="2306697"/>
            <a:ext cx="8906933" cy="888061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Presentation Title</a:t>
            </a:r>
            <a:endParaRPr lang="en-US" sz="4800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875" y="3194758"/>
            <a:ext cx="8906933" cy="1229992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Subheading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January </a:t>
            </a:r>
            <a:r>
              <a:rPr lang="en-US" dirty="0">
                <a:solidFill>
                  <a:schemeClr val="bg1"/>
                </a:solidFill>
              </a:rPr>
              <a:t>1</a:t>
            </a:r>
            <a:r>
              <a:rPr lang="en-US" baseline="30000" dirty="0">
                <a:solidFill>
                  <a:schemeClr val="bg1"/>
                </a:solidFill>
              </a:rPr>
              <a:t>st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smtClean="0">
                <a:solidFill>
                  <a:schemeClr val="bg1"/>
                </a:solidFill>
              </a:rPr>
              <a:t>2017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Presenter Name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752" y="269578"/>
            <a:ext cx="4682496" cy="1188720"/>
          </a:xfrm>
          <a:prstGeom prst="rect">
            <a:avLst/>
          </a:prstGeom>
          <a:noFill/>
        </p:spPr>
      </p:pic>
      <p:sp>
        <p:nvSpPr>
          <p:cNvPr id="17" name="Rectangle 5"/>
          <p:cNvSpPr/>
          <p:nvPr/>
        </p:nvSpPr>
        <p:spPr>
          <a:xfrm flipH="1" flipV="1">
            <a:off x="0" y="6060556"/>
            <a:ext cx="2311111" cy="368524"/>
          </a:xfrm>
          <a:custGeom>
            <a:avLst/>
            <a:gdLst>
              <a:gd name="connsiteX0" fmla="*/ 0 w 2083443"/>
              <a:gd name="connsiteY0" fmla="*/ 0 h 137160"/>
              <a:gd name="connsiteX1" fmla="*/ 2083443 w 2083443"/>
              <a:gd name="connsiteY1" fmla="*/ 0 h 137160"/>
              <a:gd name="connsiteX2" fmla="*/ 2083443 w 2083443"/>
              <a:gd name="connsiteY2" fmla="*/ 137160 h 137160"/>
              <a:gd name="connsiteX3" fmla="*/ 0 w 2083443"/>
              <a:gd name="connsiteY3" fmla="*/ 137160 h 137160"/>
              <a:gd name="connsiteX4" fmla="*/ 0 w 2083443"/>
              <a:gd name="connsiteY4" fmla="*/ 0 h 137160"/>
              <a:gd name="connsiteX0" fmla="*/ 95693 w 2179136"/>
              <a:gd name="connsiteY0" fmla="*/ 0 h 137160"/>
              <a:gd name="connsiteX1" fmla="*/ 2179136 w 2179136"/>
              <a:gd name="connsiteY1" fmla="*/ 0 h 137160"/>
              <a:gd name="connsiteX2" fmla="*/ 2179136 w 2179136"/>
              <a:gd name="connsiteY2" fmla="*/ 137160 h 137160"/>
              <a:gd name="connsiteX3" fmla="*/ 0 w 2179136"/>
              <a:gd name="connsiteY3" fmla="*/ 137160 h 137160"/>
              <a:gd name="connsiteX4" fmla="*/ 95693 w 2179136"/>
              <a:gd name="connsiteY4" fmla="*/ 0 h 137160"/>
              <a:gd name="connsiteX0" fmla="*/ 227668 w 2311111"/>
              <a:gd name="connsiteY0" fmla="*/ 0 h 137160"/>
              <a:gd name="connsiteX1" fmla="*/ 2311111 w 2311111"/>
              <a:gd name="connsiteY1" fmla="*/ 0 h 137160"/>
              <a:gd name="connsiteX2" fmla="*/ 2311111 w 2311111"/>
              <a:gd name="connsiteY2" fmla="*/ 137160 h 137160"/>
              <a:gd name="connsiteX3" fmla="*/ 0 w 2311111"/>
              <a:gd name="connsiteY3" fmla="*/ 137160 h 137160"/>
              <a:gd name="connsiteX4" fmla="*/ 227668 w 2311111"/>
              <a:gd name="connsiteY4" fmla="*/ 0 h 13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1111" h="137160">
                <a:moveTo>
                  <a:pt x="227668" y="0"/>
                </a:moveTo>
                <a:lnTo>
                  <a:pt x="2311111" y="0"/>
                </a:lnTo>
                <a:lnTo>
                  <a:pt x="2311111" y="137160"/>
                </a:lnTo>
                <a:lnTo>
                  <a:pt x="0" y="137160"/>
                </a:lnTo>
                <a:lnTo>
                  <a:pt x="227668" y="0"/>
                </a:lnTo>
                <a:close/>
              </a:path>
            </a:pathLst>
          </a:custGeom>
          <a:solidFill>
            <a:srgbClr val="959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A5A5A"/>
              </a:solidFill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2156654" y="6060556"/>
            <a:ext cx="7007666" cy="368524"/>
          </a:xfrm>
          <a:custGeom>
            <a:avLst/>
            <a:gdLst>
              <a:gd name="connsiteX0" fmla="*/ 227668 w 7007666"/>
              <a:gd name="connsiteY0" fmla="*/ 0 h 368524"/>
              <a:gd name="connsiteX1" fmla="*/ 2065276 w 7007666"/>
              <a:gd name="connsiteY1" fmla="*/ 0 h 368524"/>
              <a:gd name="connsiteX2" fmla="*/ 2311111 w 7007666"/>
              <a:gd name="connsiteY2" fmla="*/ 0 h 368524"/>
              <a:gd name="connsiteX3" fmla="*/ 7007666 w 7007666"/>
              <a:gd name="connsiteY3" fmla="*/ 0 h 368524"/>
              <a:gd name="connsiteX4" fmla="*/ 7007666 w 7007666"/>
              <a:gd name="connsiteY4" fmla="*/ 365760 h 368524"/>
              <a:gd name="connsiteX5" fmla="*/ 2311111 w 7007666"/>
              <a:gd name="connsiteY5" fmla="*/ 365760 h 368524"/>
              <a:gd name="connsiteX6" fmla="*/ 2311111 w 7007666"/>
              <a:gd name="connsiteY6" fmla="*/ 368524 h 368524"/>
              <a:gd name="connsiteX7" fmla="*/ 0 w 7007666"/>
              <a:gd name="connsiteY7" fmla="*/ 368524 h 368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07666" h="368524">
                <a:moveTo>
                  <a:pt x="227668" y="0"/>
                </a:moveTo>
                <a:lnTo>
                  <a:pt x="2065276" y="0"/>
                </a:lnTo>
                <a:lnTo>
                  <a:pt x="2311111" y="0"/>
                </a:lnTo>
                <a:lnTo>
                  <a:pt x="7007666" y="0"/>
                </a:lnTo>
                <a:lnTo>
                  <a:pt x="7007666" y="365760"/>
                </a:lnTo>
                <a:lnTo>
                  <a:pt x="2311111" y="365760"/>
                </a:lnTo>
                <a:lnTo>
                  <a:pt x="2311111" y="368524"/>
                </a:lnTo>
                <a:lnTo>
                  <a:pt x="0" y="368524"/>
                </a:lnTo>
                <a:close/>
              </a:path>
            </a:pathLst>
          </a:cu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4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481541" y="-8538"/>
            <a:ext cx="7662459" cy="829341"/>
          </a:xfrm>
          <a:custGeom>
            <a:avLst/>
            <a:gdLst>
              <a:gd name="connsiteX0" fmla="*/ 0 w 7634177"/>
              <a:gd name="connsiteY0" fmla="*/ 0 h 829341"/>
              <a:gd name="connsiteX1" fmla="*/ 7634177 w 7634177"/>
              <a:gd name="connsiteY1" fmla="*/ 0 h 829341"/>
              <a:gd name="connsiteX2" fmla="*/ 7634177 w 7634177"/>
              <a:gd name="connsiteY2" fmla="*/ 829341 h 829341"/>
              <a:gd name="connsiteX3" fmla="*/ 0 w 7634177"/>
              <a:gd name="connsiteY3" fmla="*/ 829341 h 829341"/>
              <a:gd name="connsiteX4" fmla="*/ 0 w 7634177"/>
              <a:gd name="connsiteY4" fmla="*/ 0 h 829341"/>
              <a:gd name="connsiteX0" fmla="*/ 513644 w 7634177"/>
              <a:gd name="connsiteY0" fmla="*/ 0 h 829341"/>
              <a:gd name="connsiteX1" fmla="*/ 7634177 w 7634177"/>
              <a:gd name="connsiteY1" fmla="*/ 0 h 829341"/>
              <a:gd name="connsiteX2" fmla="*/ 7634177 w 7634177"/>
              <a:gd name="connsiteY2" fmla="*/ 829341 h 829341"/>
              <a:gd name="connsiteX3" fmla="*/ 0 w 7634177"/>
              <a:gd name="connsiteY3" fmla="*/ 829341 h 829341"/>
              <a:gd name="connsiteX4" fmla="*/ 513644 w 7634177"/>
              <a:gd name="connsiteY4" fmla="*/ 0 h 829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34177" h="829341">
                <a:moveTo>
                  <a:pt x="513644" y="0"/>
                </a:moveTo>
                <a:lnTo>
                  <a:pt x="7634177" y="0"/>
                </a:lnTo>
                <a:lnTo>
                  <a:pt x="7634177" y="829341"/>
                </a:lnTo>
                <a:lnTo>
                  <a:pt x="0" y="829341"/>
                </a:lnTo>
                <a:lnTo>
                  <a:pt x="513644" y="0"/>
                </a:lnTo>
                <a:close/>
              </a:path>
            </a:pathLst>
          </a:cu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0762" y="97789"/>
            <a:ext cx="7122486" cy="616688"/>
          </a:xfrm>
        </p:spPr>
        <p:txBody>
          <a:bodyPr>
            <a:normAutofit/>
          </a:bodyPr>
          <a:lstStyle/>
          <a:p>
            <a:pPr algn="r"/>
            <a:r>
              <a:rPr lang="en-US" sz="3600" dirty="0" smtClean="0">
                <a:solidFill>
                  <a:srgbClr val="962C1F"/>
                </a:solidFill>
                <a:latin typeface="Century Gothic" charset="0"/>
                <a:ea typeface="Century Gothic" charset="0"/>
                <a:cs typeface="Century Gothic" charset="0"/>
              </a:rPr>
              <a:t>Page Title</a:t>
            </a:r>
            <a:endParaRPr lang="en-US" sz="3600" dirty="0">
              <a:solidFill>
                <a:srgbClr val="962C1F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Rectangle 5"/>
          <p:cNvSpPr/>
          <p:nvPr/>
        </p:nvSpPr>
        <p:spPr>
          <a:xfrm rot="10800000" flipH="1" flipV="1">
            <a:off x="8079394" y="6492451"/>
            <a:ext cx="1066511" cy="368524"/>
          </a:xfrm>
          <a:custGeom>
            <a:avLst/>
            <a:gdLst>
              <a:gd name="connsiteX0" fmla="*/ 0 w 2083443"/>
              <a:gd name="connsiteY0" fmla="*/ 0 h 137160"/>
              <a:gd name="connsiteX1" fmla="*/ 2083443 w 2083443"/>
              <a:gd name="connsiteY1" fmla="*/ 0 h 137160"/>
              <a:gd name="connsiteX2" fmla="*/ 2083443 w 2083443"/>
              <a:gd name="connsiteY2" fmla="*/ 137160 h 137160"/>
              <a:gd name="connsiteX3" fmla="*/ 0 w 2083443"/>
              <a:gd name="connsiteY3" fmla="*/ 137160 h 137160"/>
              <a:gd name="connsiteX4" fmla="*/ 0 w 2083443"/>
              <a:gd name="connsiteY4" fmla="*/ 0 h 137160"/>
              <a:gd name="connsiteX0" fmla="*/ 95693 w 2179136"/>
              <a:gd name="connsiteY0" fmla="*/ 0 h 137160"/>
              <a:gd name="connsiteX1" fmla="*/ 2179136 w 2179136"/>
              <a:gd name="connsiteY1" fmla="*/ 0 h 137160"/>
              <a:gd name="connsiteX2" fmla="*/ 2179136 w 2179136"/>
              <a:gd name="connsiteY2" fmla="*/ 137160 h 137160"/>
              <a:gd name="connsiteX3" fmla="*/ 0 w 2179136"/>
              <a:gd name="connsiteY3" fmla="*/ 137160 h 137160"/>
              <a:gd name="connsiteX4" fmla="*/ 95693 w 2179136"/>
              <a:gd name="connsiteY4" fmla="*/ 0 h 137160"/>
              <a:gd name="connsiteX0" fmla="*/ 227668 w 2311111"/>
              <a:gd name="connsiteY0" fmla="*/ 0 h 137160"/>
              <a:gd name="connsiteX1" fmla="*/ 2311111 w 2311111"/>
              <a:gd name="connsiteY1" fmla="*/ 0 h 137160"/>
              <a:gd name="connsiteX2" fmla="*/ 2311111 w 2311111"/>
              <a:gd name="connsiteY2" fmla="*/ 137160 h 137160"/>
              <a:gd name="connsiteX3" fmla="*/ 0 w 2311111"/>
              <a:gd name="connsiteY3" fmla="*/ 137160 h 137160"/>
              <a:gd name="connsiteX4" fmla="*/ 227668 w 2311111"/>
              <a:gd name="connsiteY4" fmla="*/ 0 h 137160"/>
              <a:gd name="connsiteX0" fmla="*/ 227668 w 2311111"/>
              <a:gd name="connsiteY0" fmla="*/ 0 h 137160"/>
              <a:gd name="connsiteX1" fmla="*/ 1457036 w 2311111"/>
              <a:gd name="connsiteY1" fmla="*/ 0 h 137160"/>
              <a:gd name="connsiteX2" fmla="*/ 2311111 w 2311111"/>
              <a:gd name="connsiteY2" fmla="*/ 137160 h 137160"/>
              <a:gd name="connsiteX3" fmla="*/ 0 w 2311111"/>
              <a:gd name="connsiteY3" fmla="*/ 137160 h 137160"/>
              <a:gd name="connsiteX4" fmla="*/ 227668 w 2311111"/>
              <a:gd name="connsiteY4" fmla="*/ 0 h 137160"/>
              <a:gd name="connsiteX0" fmla="*/ 227668 w 1457036"/>
              <a:gd name="connsiteY0" fmla="*/ 0 h 137160"/>
              <a:gd name="connsiteX1" fmla="*/ 1457036 w 1457036"/>
              <a:gd name="connsiteY1" fmla="*/ 0 h 137160"/>
              <a:gd name="connsiteX2" fmla="*/ 1450686 w 1457036"/>
              <a:gd name="connsiteY2" fmla="*/ 137160 h 137160"/>
              <a:gd name="connsiteX3" fmla="*/ 0 w 1457036"/>
              <a:gd name="connsiteY3" fmla="*/ 137160 h 137160"/>
              <a:gd name="connsiteX4" fmla="*/ 227668 w 1457036"/>
              <a:gd name="connsiteY4" fmla="*/ 0 h 137160"/>
              <a:gd name="connsiteX0" fmla="*/ 227668 w 1450686"/>
              <a:gd name="connsiteY0" fmla="*/ 0 h 137160"/>
              <a:gd name="connsiteX1" fmla="*/ 1314161 w 1450686"/>
              <a:gd name="connsiteY1" fmla="*/ 1182 h 137160"/>
              <a:gd name="connsiteX2" fmla="*/ 1450686 w 1450686"/>
              <a:gd name="connsiteY2" fmla="*/ 137160 h 137160"/>
              <a:gd name="connsiteX3" fmla="*/ 0 w 1450686"/>
              <a:gd name="connsiteY3" fmla="*/ 137160 h 137160"/>
              <a:gd name="connsiteX4" fmla="*/ 227668 w 1450686"/>
              <a:gd name="connsiteY4" fmla="*/ 0 h 137160"/>
              <a:gd name="connsiteX0" fmla="*/ 227668 w 1314161"/>
              <a:gd name="connsiteY0" fmla="*/ 0 h 137160"/>
              <a:gd name="connsiteX1" fmla="*/ 1314161 w 1314161"/>
              <a:gd name="connsiteY1" fmla="*/ 1182 h 137160"/>
              <a:gd name="connsiteX2" fmla="*/ 1314161 w 1314161"/>
              <a:gd name="connsiteY2" fmla="*/ 135978 h 137160"/>
              <a:gd name="connsiteX3" fmla="*/ 0 w 1314161"/>
              <a:gd name="connsiteY3" fmla="*/ 137160 h 137160"/>
              <a:gd name="connsiteX4" fmla="*/ 227668 w 1314161"/>
              <a:gd name="connsiteY4" fmla="*/ 0 h 137160"/>
              <a:gd name="connsiteX0" fmla="*/ 227668 w 1314161"/>
              <a:gd name="connsiteY0" fmla="*/ 0 h 138341"/>
              <a:gd name="connsiteX1" fmla="*/ 1314161 w 1314161"/>
              <a:gd name="connsiteY1" fmla="*/ 1182 h 138341"/>
              <a:gd name="connsiteX2" fmla="*/ 1314161 w 1314161"/>
              <a:gd name="connsiteY2" fmla="*/ 138341 h 138341"/>
              <a:gd name="connsiteX3" fmla="*/ 0 w 1314161"/>
              <a:gd name="connsiteY3" fmla="*/ 137160 h 138341"/>
              <a:gd name="connsiteX4" fmla="*/ 227668 w 1314161"/>
              <a:gd name="connsiteY4" fmla="*/ 0 h 138341"/>
              <a:gd name="connsiteX0" fmla="*/ 227668 w 1314161"/>
              <a:gd name="connsiteY0" fmla="*/ 0 h 137160"/>
              <a:gd name="connsiteX1" fmla="*/ 1314161 w 1314161"/>
              <a:gd name="connsiteY1" fmla="*/ 1182 h 137160"/>
              <a:gd name="connsiteX2" fmla="*/ 1310986 w 1314161"/>
              <a:gd name="connsiteY2" fmla="*/ 135978 h 137160"/>
              <a:gd name="connsiteX3" fmla="*/ 0 w 1314161"/>
              <a:gd name="connsiteY3" fmla="*/ 137160 h 137160"/>
              <a:gd name="connsiteX4" fmla="*/ 227668 w 1314161"/>
              <a:gd name="connsiteY4" fmla="*/ 0 h 137160"/>
              <a:gd name="connsiteX0" fmla="*/ 227668 w 1310989"/>
              <a:gd name="connsiteY0" fmla="*/ 0 h 137160"/>
              <a:gd name="connsiteX1" fmla="*/ 1091911 w 1310989"/>
              <a:gd name="connsiteY1" fmla="*/ 1182 h 137160"/>
              <a:gd name="connsiteX2" fmla="*/ 1310986 w 1310989"/>
              <a:gd name="connsiteY2" fmla="*/ 135978 h 137160"/>
              <a:gd name="connsiteX3" fmla="*/ 0 w 1310989"/>
              <a:gd name="connsiteY3" fmla="*/ 137160 h 137160"/>
              <a:gd name="connsiteX4" fmla="*/ 227668 w 1310989"/>
              <a:gd name="connsiteY4" fmla="*/ 0 h 137160"/>
              <a:gd name="connsiteX0" fmla="*/ 227668 w 1092216"/>
              <a:gd name="connsiteY0" fmla="*/ 0 h 137160"/>
              <a:gd name="connsiteX1" fmla="*/ 1091911 w 1092216"/>
              <a:gd name="connsiteY1" fmla="*/ 1182 h 137160"/>
              <a:gd name="connsiteX2" fmla="*/ 1091911 w 1092216"/>
              <a:gd name="connsiteY2" fmla="*/ 135978 h 137160"/>
              <a:gd name="connsiteX3" fmla="*/ 0 w 1092216"/>
              <a:gd name="connsiteY3" fmla="*/ 137160 h 137160"/>
              <a:gd name="connsiteX4" fmla="*/ 227668 w 1092216"/>
              <a:gd name="connsiteY4" fmla="*/ 0 h 137160"/>
              <a:gd name="connsiteX0" fmla="*/ 227668 w 1095086"/>
              <a:gd name="connsiteY0" fmla="*/ 0 h 137160"/>
              <a:gd name="connsiteX1" fmla="*/ 1095086 w 1095086"/>
              <a:gd name="connsiteY1" fmla="*/ 2364 h 137160"/>
              <a:gd name="connsiteX2" fmla="*/ 1091911 w 1095086"/>
              <a:gd name="connsiteY2" fmla="*/ 135978 h 137160"/>
              <a:gd name="connsiteX3" fmla="*/ 0 w 1095086"/>
              <a:gd name="connsiteY3" fmla="*/ 137160 h 137160"/>
              <a:gd name="connsiteX4" fmla="*/ 227668 w 1095086"/>
              <a:gd name="connsiteY4" fmla="*/ 0 h 137160"/>
              <a:gd name="connsiteX0" fmla="*/ 227668 w 1095086"/>
              <a:gd name="connsiteY0" fmla="*/ 0 h 137160"/>
              <a:gd name="connsiteX1" fmla="*/ 1095086 w 1095086"/>
              <a:gd name="connsiteY1" fmla="*/ 1182 h 137160"/>
              <a:gd name="connsiteX2" fmla="*/ 1091911 w 1095086"/>
              <a:gd name="connsiteY2" fmla="*/ 135978 h 137160"/>
              <a:gd name="connsiteX3" fmla="*/ 0 w 1095086"/>
              <a:gd name="connsiteY3" fmla="*/ 137160 h 137160"/>
              <a:gd name="connsiteX4" fmla="*/ 227668 w 1095086"/>
              <a:gd name="connsiteY4" fmla="*/ 0 h 137160"/>
              <a:gd name="connsiteX0" fmla="*/ 227668 w 1091935"/>
              <a:gd name="connsiteY0" fmla="*/ 1181 h 138341"/>
              <a:gd name="connsiteX1" fmla="*/ 1060161 w 1091935"/>
              <a:gd name="connsiteY1" fmla="*/ 0 h 138341"/>
              <a:gd name="connsiteX2" fmla="*/ 1091911 w 1091935"/>
              <a:gd name="connsiteY2" fmla="*/ 137159 h 138341"/>
              <a:gd name="connsiteX3" fmla="*/ 0 w 1091935"/>
              <a:gd name="connsiteY3" fmla="*/ 138341 h 138341"/>
              <a:gd name="connsiteX4" fmla="*/ 227668 w 1091935"/>
              <a:gd name="connsiteY4" fmla="*/ 1181 h 138341"/>
              <a:gd name="connsiteX0" fmla="*/ 227668 w 1060161"/>
              <a:gd name="connsiteY0" fmla="*/ 1181 h 138341"/>
              <a:gd name="connsiteX1" fmla="*/ 1060161 w 1060161"/>
              <a:gd name="connsiteY1" fmla="*/ 0 h 138341"/>
              <a:gd name="connsiteX2" fmla="*/ 1056986 w 1060161"/>
              <a:gd name="connsiteY2" fmla="*/ 135977 h 138341"/>
              <a:gd name="connsiteX3" fmla="*/ 0 w 1060161"/>
              <a:gd name="connsiteY3" fmla="*/ 138341 h 138341"/>
              <a:gd name="connsiteX4" fmla="*/ 227668 w 1060161"/>
              <a:gd name="connsiteY4" fmla="*/ 1181 h 138341"/>
              <a:gd name="connsiteX0" fmla="*/ 227668 w 1063476"/>
              <a:gd name="connsiteY0" fmla="*/ 1181 h 138341"/>
              <a:gd name="connsiteX1" fmla="*/ 1060161 w 1063476"/>
              <a:gd name="connsiteY1" fmla="*/ 0 h 138341"/>
              <a:gd name="connsiteX2" fmla="*/ 1063336 w 1063476"/>
              <a:gd name="connsiteY2" fmla="*/ 137159 h 138341"/>
              <a:gd name="connsiteX3" fmla="*/ 0 w 1063476"/>
              <a:gd name="connsiteY3" fmla="*/ 138341 h 138341"/>
              <a:gd name="connsiteX4" fmla="*/ 227668 w 1063476"/>
              <a:gd name="connsiteY4" fmla="*/ 1181 h 138341"/>
              <a:gd name="connsiteX0" fmla="*/ 227668 w 1066511"/>
              <a:gd name="connsiteY0" fmla="*/ 0 h 137160"/>
              <a:gd name="connsiteX1" fmla="*/ 1066511 w 1066511"/>
              <a:gd name="connsiteY1" fmla="*/ 1 h 137160"/>
              <a:gd name="connsiteX2" fmla="*/ 1063336 w 1066511"/>
              <a:gd name="connsiteY2" fmla="*/ 135978 h 137160"/>
              <a:gd name="connsiteX3" fmla="*/ 0 w 1066511"/>
              <a:gd name="connsiteY3" fmla="*/ 137160 h 137160"/>
              <a:gd name="connsiteX4" fmla="*/ 227668 w 1066511"/>
              <a:gd name="connsiteY4" fmla="*/ 0 h 13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6511" h="137160">
                <a:moveTo>
                  <a:pt x="227668" y="0"/>
                </a:moveTo>
                <a:lnTo>
                  <a:pt x="1066511" y="1"/>
                </a:lnTo>
                <a:cubicBezTo>
                  <a:pt x="1065453" y="44933"/>
                  <a:pt x="1064394" y="91046"/>
                  <a:pt x="1063336" y="135978"/>
                </a:cubicBezTo>
                <a:lnTo>
                  <a:pt x="0" y="137160"/>
                </a:lnTo>
                <a:lnTo>
                  <a:pt x="227668" y="0"/>
                </a:lnTo>
                <a:close/>
              </a:path>
            </a:pathLst>
          </a:cu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A5A5A"/>
              </a:solidFill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538"/>
            <a:ext cx="1921395" cy="1031360"/>
          </a:xfrm>
        </p:spPr>
      </p:pic>
      <p:sp>
        <p:nvSpPr>
          <p:cNvPr id="14" name="Freeform 13"/>
          <p:cNvSpPr/>
          <p:nvPr/>
        </p:nvSpPr>
        <p:spPr>
          <a:xfrm rot="10800000">
            <a:off x="1" y="6492451"/>
            <a:ext cx="8233151" cy="368524"/>
          </a:xfrm>
          <a:custGeom>
            <a:avLst/>
            <a:gdLst>
              <a:gd name="connsiteX0" fmla="*/ 3536596 w 8233151"/>
              <a:gd name="connsiteY0" fmla="*/ 368524 h 368524"/>
              <a:gd name="connsiteX1" fmla="*/ 2311111 w 8233151"/>
              <a:gd name="connsiteY1" fmla="*/ 368524 h 368524"/>
              <a:gd name="connsiteX2" fmla="*/ 1225485 w 8233151"/>
              <a:gd name="connsiteY2" fmla="*/ 368524 h 368524"/>
              <a:gd name="connsiteX3" fmla="*/ 0 w 8233151"/>
              <a:gd name="connsiteY3" fmla="*/ 368524 h 368524"/>
              <a:gd name="connsiteX4" fmla="*/ 227668 w 8233151"/>
              <a:gd name="connsiteY4" fmla="*/ 0 h 368524"/>
              <a:gd name="connsiteX5" fmla="*/ 1453153 w 8233151"/>
              <a:gd name="connsiteY5" fmla="*/ 0 h 368524"/>
              <a:gd name="connsiteX6" fmla="*/ 2065276 w 8233151"/>
              <a:gd name="connsiteY6" fmla="*/ 0 h 368524"/>
              <a:gd name="connsiteX7" fmla="*/ 2311111 w 8233151"/>
              <a:gd name="connsiteY7" fmla="*/ 0 h 368524"/>
              <a:gd name="connsiteX8" fmla="*/ 3290761 w 8233151"/>
              <a:gd name="connsiteY8" fmla="*/ 0 h 368524"/>
              <a:gd name="connsiteX9" fmla="*/ 3536596 w 8233151"/>
              <a:gd name="connsiteY9" fmla="*/ 0 h 368524"/>
              <a:gd name="connsiteX10" fmla="*/ 7007666 w 8233151"/>
              <a:gd name="connsiteY10" fmla="*/ 0 h 368524"/>
              <a:gd name="connsiteX11" fmla="*/ 8233151 w 8233151"/>
              <a:gd name="connsiteY11" fmla="*/ 0 h 368524"/>
              <a:gd name="connsiteX12" fmla="*/ 8233151 w 8233151"/>
              <a:gd name="connsiteY12" fmla="*/ 365760 h 368524"/>
              <a:gd name="connsiteX13" fmla="*/ 7007666 w 8233151"/>
              <a:gd name="connsiteY13" fmla="*/ 365760 h 368524"/>
              <a:gd name="connsiteX14" fmla="*/ 3536596 w 8233151"/>
              <a:gd name="connsiteY14" fmla="*/ 365760 h 368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233151" h="368524">
                <a:moveTo>
                  <a:pt x="3536596" y="368524"/>
                </a:moveTo>
                <a:lnTo>
                  <a:pt x="2311111" y="368524"/>
                </a:lnTo>
                <a:lnTo>
                  <a:pt x="1225485" y="368524"/>
                </a:lnTo>
                <a:lnTo>
                  <a:pt x="0" y="368524"/>
                </a:lnTo>
                <a:lnTo>
                  <a:pt x="227668" y="0"/>
                </a:lnTo>
                <a:lnTo>
                  <a:pt x="1453153" y="0"/>
                </a:lnTo>
                <a:lnTo>
                  <a:pt x="2065276" y="0"/>
                </a:lnTo>
                <a:lnTo>
                  <a:pt x="2311111" y="0"/>
                </a:lnTo>
                <a:lnTo>
                  <a:pt x="3290761" y="0"/>
                </a:lnTo>
                <a:lnTo>
                  <a:pt x="3536596" y="0"/>
                </a:lnTo>
                <a:lnTo>
                  <a:pt x="7007666" y="0"/>
                </a:lnTo>
                <a:lnTo>
                  <a:pt x="8233151" y="0"/>
                </a:lnTo>
                <a:lnTo>
                  <a:pt x="8233151" y="365760"/>
                </a:lnTo>
                <a:lnTo>
                  <a:pt x="7007666" y="365760"/>
                </a:lnTo>
                <a:lnTo>
                  <a:pt x="3536596" y="365760"/>
                </a:lnTo>
                <a:close/>
              </a:path>
            </a:pathLst>
          </a:cu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3161" y="6527442"/>
            <a:ext cx="2817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rgbClr val="3A3A3A"/>
                </a:solidFill>
              </a:rPr>
              <a:t>Presentation Title</a:t>
            </a:r>
            <a:endParaRPr lang="en-US" sz="1400" i="1" dirty="0">
              <a:solidFill>
                <a:srgbClr val="3A3A3A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58794" y="6526874"/>
            <a:ext cx="2600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bg1"/>
                </a:solidFill>
              </a:rPr>
              <a:t>1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170121" y="1190847"/>
            <a:ext cx="8782493" cy="4986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Item A</a:t>
            </a:r>
          </a:p>
          <a:p>
            <a:r>
              <a:rPr lang="en-US" sz="1800" dirty="0" smtClean="0"/>
              <a:t>Item B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2328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875" y="2306697"/>
            <a:ext cx="8906933" cy="888061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962C1F"/>
                </a:solidFill>
                <a:latin typeface="Century Gothic" charset="0"/>
                <a:ea typeface="Century Gothic" charset="0"/>
                <a:cs typeface="Century Gothic" charset="0"/>
              </a:rPr>
              <a:t>Presentation Title</a:t>
            </a:r>
            <a:endParaRPr lang="en-US" sz="4800" dirty="0">
              <a:solidFill>
                <a:srgbClr val="962C1F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875" y="3194758"/>
            <a:ext cx="8906933" cy="1229992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3A3A3A"/>
                </a:solidFill>
              </a:rPr>
              <a:t>Subheading </a:t>
            </a:r>
          </a:p>
          <a:p>
            <a:r>
              <a:rPr lang="en-US" dirty="0" smtClean="0">
                <a:solidFill>
                  <a:srgbClr val="3A3A3A"/>
                </a:solidFill>
              </a:rPr>
              <a:t>January </a:t>
            </a:r>
            <a:r>
              <a:rPr lang="en-US" dirty="0">
                <a:solidFill>
                  <a:srgbClr val="3A3A3A"/>
                </a:solidFill>
              </a:rPr>
              <a:t>1</a:t>
            </a:r>
            <a:r>
              <a:rPr lang="en-US" baseline="30000" dirty="0">
                <a:solidFill>
                  <a:srgbClr val="3A3A3A"/>
                </a:solidFill>
              </a:rPr>
              <a:t>st</a:t>
            </a:r>
            <a:r>
              <a:rPr lang="en-US" dirty="0">
                <a:solidFill>
                  <a:srgbClr val="3A3A3A"/>
                </a:solidFill>
              </a:rPr>
              <a:t>, </a:t>
            </a:r>
            <a:r>
              <a:rPr lang="en-US" dirty="0" smtClean="0">
                <a:solidFill>
                  <a:srgbClr val="3A3A3A"/>
                </a:solidFill>
              </a:rPr>
              <a:t>2017</a:t>
            </a:r>
          </a:p>
          <a:p>
            <a:r>
              <a:rPr lang="en-US" dirty="0" smtClean="0">
                <a:solidFill>
                  <a:srgbClr val="3A3A3A"/>
                </a:solidFill>
              </a:rPr>
              <a:t>Presenter Name</a:t>
            </a:r>
            <a:endParaRPr lang="en-US" dirty="0">
              <a:solidFill>
                <a:srgbClr val="3A3A3A"/>
              </a:solidFill>
            </a:endParaRPr>
          </a:p>
          <a:p>
            <a:endParaRPr lang="en-US" dirty="0">
              <a:solidFill>
                <a:srgbClr val="3A3A3A"/>
              </a:solidFill>
            </a:endParaRPr>
          </a:p>
        </p:txBody>
      </p:sp>
      <p:sp>
        <p:nvSpPr>
          <p:cNvPr id="17" name="Rectangle 5"/>
          <p:cNvSpPr/>
          <p:nvPr/>
        </p:nvSpPr>
        <p:spPr>
          <a:xfrm flipH="1" flipV="1">
            <a:off x="0" y="6060556"/>
            <a:ext cx="2311111" cy="368524"/>
          </a:xfrm>
          <a:custGeom>
            <a:avLst/>
            <a:gdLst>
              <a:gd name="connsiteX0" fmla="*/ 0 w 2083443"/>
              <a:gd name="connsiteY0" fmla="*/ 0 h 137160"/>
              <a:gd name="connsiteX1" fmla="*/ 2083443 w 2083443"/>
              <a:gd name="connsiteY1" fmla="*/ 0 h 137160"/>
              <a:gd name="connsiteX2" fmla="*/ 2083443 w 2083443"/>
              <a:gd name="connsiteY2" fmla="*/ 137160 h 137160"/>
              <a:gd name="connsiteX3" fmla="*/ 0 w 2083443"/>
              <a:gd name="connsiteY3" fmla="*/ 137160 h 137160"/>
              <a:gd name="connsiteX4" fmla="*/ 0 w 2083443"/>
              <a:gd name="connsiteY4" fmla="*/ 0 h 137160"/>
              <a:gd name="connsiteX0" fmla="*/ 95693 w 2179136"/>
              <a:gd name="connsiteY0" fmla="*/ 0 h 137160"/>
              <a:gd name="connsiteX1" fmla="*/ 2179136 w 2179136"/>
              <a:gd name="connsiteY1" fmla="*/ 0 h 137160"/>
              <a:gd name="connsiteX2" fmla="*/ 2179136 w 2179136"/>
              <a:gd name="connsiteY2" fmla="*/ 137160 h 137160"/>
              <a:gd name="connsiteX3" fmla="*/ 0 w 2179136"/>
              <a:gd name="connsiteY3" fmla="*/ 137160 h 137160"/>
              <a:gd name="connsiteX4" fmla="*/ 95693 w 2179136"/>
              <a:gd name="connsiteY4" fmla="*/ 0 h 137160"/>
              <a:gd name="connsiteX0" fmla="*/ 227668 w 2311111"/>
              <a:gd name="connsiteY0" fmla="*/ 0 h 137160"/>
              <a:gd name="connsiteX1" fmla="*/ 2311111 w 2311111"/>
              <a:gd name="connsiteY1" fmla="*/ 0 h 137160"/>
              <a:gd name="connsiteX2" fmla="*/ 2311111 w 2311111"/>
              <a:gd name="connsiteY2" fmla="*/ 137160 h 137160"/>
              <a:gd name="connsiteX3" fmla="*/ 0 w 2311111"/>
              <a:gd name="connsiteY3" fmla="*/ 137160 h 137160"/>
              <a:gd name="connsiteX4" fmla="*/ 227668 w 2311111"/>
              <a:gd name="connsiteY4" fmla="*/ 0 h 13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1111" h="137160">
                <a:moveTo>
                  <a:pt x="227668" y="0"/>
                </a:moveTo>
                <a:lnTo>
                  <a:pt x="2311111" y="0"/>
                </a:lnTo>
                <a:lnTo>
                  <a:pt x="2311111" y="137160"/>
                </a:lnTo>
                <a:lnTo>
                  <a:pt x="0" y="137160"/>
                </a:lnTo>
                <a:lnTo>
                  <a:pt x="227668" y="0"/>
                </a:lnTo>
                <a:close/>
              </a:path>
            </a:pathLst>
          </a:custGeom>
          <a:solidFill>
            <a:srgbClr val="959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A5A5A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263" y="328694"/>
            <a:ext cx="4753474" cy="1206739"/>
          </a:xfrm>
          <a:prstGeom prst="rect">
            <a:avLst/>
          </a:prstGeom>
          <a:noFill/>
        </p:spPr>
      </p:pic>
      <p:sp>
        <p:nvSpPr>
          <p:cNvPr id="21" name="Freeform 20"/>
          <p:cNvSpPr/>
          <p:nvPr/>
        </p:nvSpPr>
        <p:spPr>
          <a:xfrm>
            <a:off x="2156654" y="6060556"/>
            <a:ext cx="7007666" cy="368524"/>
          </a:xfrm>
          <a:custGeom>
            <a:avLst/>
            <a:gdLst>
              <a:gd name="connsiteX0" fmla="*/ 227668 w 7007666"/>
              <a:gd name="connsiteY0" fmla="*/ 0 h 368524"/>
              <a:gd name="connsiteX1" fmla="*/ 2065276 w 7007666"/>
              <a:gd name="connsiteY1" fmla="*/ 0 h 368524"/>
              <a:gd name="connsiteX2" fmla="*/ 2311111 w 7007666"/>
              <a:gd name="connsiteY2" fmla="*/ 0 h 368524"/>
              <a:gd name="connsiteX3" fmla="*/ 7007666 w 7007666"/>
              <a:gd name="connsiteY3" fmla="*/ 0 h 368524"/>
              <a:gd name="connsiteX4" fmla="*/ 7007666 w 7007666"/>
              <a:gd name="connsiteY4" fmla="*/ 365760 h 368524"/>
              <a:gd name="connsiteX5" fmla="*/ 2311111 w 7007666"/>
              <a:gd name="connsiteY5" fmla="*/ 365760 h 368524"/>
              <a:gd name="connsiteX6" fmla="*/ 2311111 w 7007666"/>
              <a:gd name="connsiteY6" fmla="*/ 368524 h 368524"/>
              <a:gd name="connsiteX7" fmla="*/ 0 w 7007666"/>
              <a:gd name="connsiteY7" fmla="*/ 368524 h 368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07666" h="368524">
                <a:moveTo>
                  <a:pt x="227668" y="0"/>
                </a:moveTo>
                <a:lnTo>
                  <a:pt x="2065276" y="0"/>
                </a:lnTo>
                <a:lnTo>
                  <a:pt x="2311111" y="0"/>
                </a:lnTo>
                <a:lnTo>
                  <a:pt x="7007666" y="0"/>
                </a:lnTo>
                <a:lnTo>
                  <a:pt x="7007666" y="365760"/>
                </a:lnTo>
                <a:lnTo>
                  <a:pt x="2311111" y="365760"/>
                </a:lnTo>
                <a:lnTo>
                  <a:pt x="2311111" y="368524"/>
                </a:lnTo>
                <a:lnTo>
                  <a:pt x="0" y="368524"/>
                </a:lnTo>
                <a:close/>
              </a:path>
            </a:pathLst>
          </a:cu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096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l="2084" r="16571"/>
          <a:stretch/>
        </p:blipFill>
        <p:spPr>
          <a:xfrm>
            <a:off x="0" y="4537"/>
            <a:ext cx="9144000" cy="89928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-1"/>
            <a:ext cx="9144000" cy="9144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  <a:alpha val="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02019" y="148856"/>
            <a:ext cx="8697432" cy="6409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solidFill>
                  <a:srgbClr val="962C1F"/>
                </a:solidFill>
                <a:latin typeface="Century Gothic" charset="0"/>
                <a:ea typeface="Century Gothic" charset="0"/>
                <a:cs typeface="Century Gothic" charset="0"/>
              </a:rPr>
              <a:t>Page Title</a:t>
            </a:r>
            <a:endParaRPr lang="en-US" sz="3600" dirty="0">
              <a:solidFill>
                <a:srgbClr val="962C1F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161" y="6507122"/>
            <a:ext cx="2817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rgbClr val="3A3A3A"/>
                </a:solidFill>
              </a:rPr>
              <a:t>Presentation Title</a:t>
            </a:r>
            <a:endParaRPr lang="en-US" sz="1400" i="1" dirty="0">
              <a:solidFill>
                <a:srgbClr val="3A3A3A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58794" y="6506554"/>
            <a:ext cx="2600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 smtClean="0">
                <a:solidFill>
                  <a:srgbClr val="962C1F"/>
                </a:solidFill>
              </a:rPr>
              <a:t>1</a:t>
            </a:r>
            <a:endParaRPr lang="en-US" sz="1400" b="1" dirty="0">
              <a:solidFill>
                <a:srgbClr val="962C1F"/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70121" y="1190847"/>
            <a:ext cx="8782493" cy="4986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Item A</a:t>
            </a:r>
          </a:p>
          <a:p>
            <a:r>
              <a:rPr lang="en-US" sz="1800" dirty="0" smtClean="0"/>
              <a:t>Item B</a:t>
            </a:r>
            <a:endParaRPr lang="en-US" sz="1800" dirty="0"/>
          </a:p>
        </p:txBody>
      </p:sp>
      <p:pic>
        <p:nvPicPr>
          <p:cNvPr id="12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4302" y="114871"/>
            <a:ext cx="764634" cy="678612"/>
          </a:xfrm>
        </p:spPr>
      </p:pic>
      <p:sp>
        <p:nvSpPr>
          <p:cNvPr id="24" name="Freeform 23"/>
          <p:cNvSpPr/>
          <p:nvPr/>
        </p:nvSpPr>
        <p:spPr>
          <a:xfrm flipH="1" flipV="1">
            <a:off x="0" y="6266986"/>
            <a:ext cx="2183582" cy="162095"/>
          </a:xfrm>
          <a:custGeom>
            <a:avLst/>
            <a:gdLst>
              <a:gd name="connsiteX0" fmla="*/ 2183582 w 2183582"/>
              <a:gd name="connsiteY0" fmla="*/ 162095 h 162095"/>
              <a:gd name="connsiteX1" fmla="*/ 0 w 2183582"/>
              <a:gd name="connsiteY1" fmla="*/ 162095 h 162095"/>
              <a:gd name="connsiteX2" fmla="*/ 100139 w 2183582"/>
              <a:gd name="connsiteY2" fmla="*/ 0 h 162095"/>
              <a:gd name="connsiteX3" fmla="*/ 2183582 w 2183582"/>
              <a:gd name="connsiteY3" fmla="*/ 0 h 162095"/>
              <a:gd name="connsiteX4" fmla="*/ 2183582 w 2183582"/>
              <a:gd name="connsiteY4" fmla="*/ 162095 h 162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3582" h="162095">
                <a:moveTo>
                  <a:pt x="2183582" y="162095"/>
                </a:moveTo>
                <a:lnTo>
                  <a:pt x="0" y="162095"/>
                </a:lnTo>
                <a:lnTo>
                  <a:pt x="100139" y="0"/>
                </a:lnTo>
                <a:lnTo>
                  <a:pt x="2183582" y="0"/>
                </a:lnTo>
                <a:lnTo>
                  <a:pt x="2183582" y="162095"/>
                </a:lnTo>
                <a:close/>
              </a:path>
            </a:pathLst>
          </a:custGeom>
          <a:solidFill>
            <a:srgbClr val="9595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5A5A5A"/>
              </a:solidFill>
            </a:endParaRPr>
          </a:p>
        </p:txBody>
      </p:sp>
      <p:sp>
        <p:nvSpPr>
          <p:cNvPr id="23" name="Freeform 22"/>
          <p:cNvSpPr/>
          <p:nvPr/>
        </p:nvSpPr>
        <p:spPr>
          <a:xfrm flipH="1" flipV="1">
            <a:off x="2156653" y="6266985"/>
            <a:ext cx="6983637" cy="162094"/>
          </a:xfrm>
          <a:custGeom>
            <a:avLst/>
            <a:gdLst>
              <a:gd name="connsiteX0" fmla="*/ 6883498 w 6983637"/>
              <a:gd name="connsiteY0" fmla="*/ 162094 h 162094"/>
              <a:gd name="connsiteX1" fmla="*/ 0 w 6983637"/>
              <a:gd name="connsiteY1" fmla="*/ 162094 h 162094"/>
              <a:gd name="connsiteX2" fmla="*/ 1371 w 6983637"/>
              <a:gd name="connsiteY2" fmla="*/ 2764 h 162094"/>
              <a:gd name="connsiteX3" fmla="*/ 4672526 w 6983637"/>
              <a:gd name="connsiteY3" fmla="*/ 2764 h 162094"/>
              <a:gd name="connsiteX4" fmla="*/ 4672526 w 6983637"/>
              <a:gd name="connsiteY4" fmla="*/ 0 h 162094"/>
              <a:gd name="connsiteX5" fmla="*/ 6983637 w 6983637"/>
              <a:gd name="connsiteY5" fmla="*/ 0 h 162094"/>
              <a:gd name="connsiteX6" fmla="*/ 6883498 w 6983637"/>
              <a:gd name="connsiteY6" fmla="*/ 162094 h 162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983637" h="162094">
                <a:moveTo>
                  <a:pt x="6883498" y="162094"/>
                </a:moveTo>
                <a:lnTo>
                  <a:pt x="0" y="162094"/>
                </a:lnTo>
                <a:lnTo>
                  <a:pt x="1371" y="2764"/>
                </a:lnTo>
                <a:lnTo>
                  <a:pt x="4672526" y="2764"/>
                </a:lnTo>
                <a:lnTo>
                  <a:pt x="4672526" y="0"/>
                </a:lnTo>
                <a:lnTo>
                  <a:pt x="6983637" y="0"/>
                </a:lnTo>
                <a:lnTo>
                  <a:pt x="6883498" y="162094"/>
                </a:lnTo>
                <a:close/>
              </a:path>
            </a:pathLst>
          </a:cu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5A5A5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343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4190"/>
          <a:stretch/>
        </p:blipFill>
        <p:spPr>
          <a:xfrm flipH="1">
            <a:off x="-1" y="658368"/>
            <a:ext cx="9144001" cy="6208530"/>
          </a:xfrm>
          <a:prstGeom prst="rect">
            <a:avLst/>
          </a:prstGeom>
          <a:effectLst/>
        </p:spPr>
      </p:pic>
      <p:sp>
        <p:nvSpPr>
          <p:cNvPr id="10" name="Rectangle 9"/>
          <p:cNvSpPr/>
          <p:nvPr/>
        </p:nvSpPr>
        <p:spPr>
          <a:xfrm>
            <a:off x="0" y="1426464"/>
            <a:ext cx="9144000" cy="45720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875" y="2306697"/>
            <a:ext cx="8906933" cy="888061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Century Gothic" charset="0"/>
                <a:ea typeface="Century Gothic" charset="0"/>
                <a:cs typeface="Century Gothic" charset="0"/>
              </a:rPr>
              <a:t>Presentation Title</a:t>
            </a:r>
            <a:endParaRPr lang="en-US" sz="48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875" y="3227031"/>
            <a:ext cx="8906933" cy="1301937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rgbClr val="962C1F"/>
                </a:solidFill>
              </a:rPr>
              <a:t>Subheading</a:t>
            </a:r>
          </a:p>
          <a:p>
            <a:r>
              <a:rPr lang="en-US" dirty="0" smtClean="0">
                <a:solidFill>
                  <a:srgbClr val="3A3A3A"/>
                </a:solidFill>
              </a:rPr>
              <a:t>January </a:t>
            </a:r>
            <a:r>
              <a:rPr lang="en-US" dirty="0">
                <a:solidFill>
                  <a:srgbClr val="3A3A3A"/>
                </a:solidFill>
              </a:rPr>
              <a:t>1</a:t>
            </a:r>
            <a:r>
              <a:rPr lang="en-US" baseline="30000" dirty="0">
                <a:solidFill>
                  <a:srgbClr val="3A3A3A"/>
                </a:solidFill>
              </a:rPr>
              <a:t>st</a:t>
            </a:r>
            <a:r>
              <a:rPr lang="en-US" dirty="0">
                <a:solidFill>
                  <a:srgbClr val="3A3A3A"/>
                </a:solidFill>
              </a:rPr>
              <a:t>, </a:t>
            </a:r>
            <a:r>
              <a:rPr lang="en-US" dirty="0" smtClean="0">
                <a:solidFill>
                  <a:srgbClr val="3A3A3A"/>
                </a:solidFill>
              </a:rPr>
              <a:t>2017</a:t>
            </a:r>
          </a:p>
          <a:p>
            <a:r>
              <a:rPr lang="en-US" dirty="0" smtClean="0">
                <a:solidFill>
                  <a:srgbClr val="3A3A3A"/>
                </a:solidFill>
              </a:rPr>
              <a:t>Presenter Name</a:t>
            </a:r>
            <a:endParaRPr lang="en-US" dirty="0">
              <a:solidFill>
                <a:srgbClr val="3A3A3A"/>
              </a:solidFill>
            </a:endParaRPr>
          </a:p>
          <a:p>
            <a:endParaRPr lang="en-US" dirty="0">
              <a:solidFill>
                <a:srgbClr val="3A3A3A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142646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24" y="96626"/>
            <a:ext cx="4857753" cy="123321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7206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929923"/>
            <a:ext cx="9144000" cy="5516711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446634"/>
            <a:ext cx="9144000" cy="4113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019" y="148856"/>
            <a:ext cx="8697432" cy="640977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3A3A3A"/>
                </a:solidFill>
                <a:latin typeface="Century Gothic" charset="0"/>
                <a:ea typeface="Century Gothic" charset="0"/>
                <a:cs typeface="Century Gothic" charset="0"/>
              </a:rPr>
              <a:t>Page Title</a:t>
            </a:r>
            <a:endParaRPr lang="en-US" sz="3600" dirty="0">
              <a:solidFill>
                <a:srgbClr val="3A3A3A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884203"/>
            <a:ext cx="9144000" cy="45720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443328"/>
            <a:ext cx="9144000" cy="27432"/>
          </a:xfrm>
          <a:prstGeom prst="rect">
            <a:avLst/>
          </a:prstGeom>
          <a:solidFill>
            <a:srgbClr val="962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3161" y="6507122"/>
            <a:ext cx="2817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rgbClr val="3A3A3A"/>
                </a:solidFill>
              </a:rPr>
              <a:t>Presentation Title</a:t>
            </a:r>
            <a:endParaRPr lang="en-US" sz="1400" i="1" dirty="0">
              <a:solidFill>
                <a:srgbClr val="3A3A3A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58794" y="6506554"/>
            <a:ext cx="2600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 smtClean="0">
                <a:solidFill>
                  <a:srgbClr val="962C1F"/>
                </a:solidFill>
              </a:rPr>
              <a:t>1</a:t>
            </a:r>
            <a:endParaRPr lang="en-US" sz="1400" b="1" dirty="0">
              <a:solidFill>
                <a:srgbClr val="962C1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063" y="-44943"/>
            <a:ext cx="979304" cy="978172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170121" y="1190847"/>
            <a:ext cx="8782493" cy="4986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Item A</a:t>
            </a:r>
          </a:p>
          <a:p>
            <a:r>
              <a:rPr lang="en-US" sz="1800" dirty="0" smtClean="0"/>
              <a:t>Item B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0841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553</TotalTime>
  <Words>77</Words>
  <Application>Microsoft Macintosh PowerPoint</Application>
  <PresentationFormat>On-screen Show (4:3)</PresentationFormat>
  <Paragraphs>41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Century Gothic</vt:lpstr>
      <vt:lpstr>Arial</vt:lpstr>
      <vt:lpstr>Office Theme</vt:lpstr>
      <vt:lpstr>Presentation Title</vt:lpstr>
      <vt:lpstr>Page Title</vt:lpstr>
      <vt:lpstr>Presentation Title</vt:lpstr>
      <vt:lpstr>Page Title</vt:lpstr>
      <vt:lpstr>Presentation Title</vt:lpstr>
      <vt:lpstr>PowerPoint Presentation</vt:lpstr>
      <vt:lpstr>Presentation Title</vt:lpstr>
      <vt:lpstr>Page Title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Bell</dc:creator>
  <cp:lastModifiedBy>Justin Bell</cp:lastModifiedBy>
  <cp:revision>45</cp:revision>
  <cp:lastPrinted>2016-12-28T14:45:40Z</cp:lastPrinted>
  <dcterms:created xsi:type="dcterms:W3CDTF">2016-12-27T16:06:39Z</dcterms:created>
  <dcterms:modified xsi:type="dcterms:W3CDTF">2016-12-28T18:31:13Z</dcterms:modified>
</cp:coreProperties>
</file>

<file path=docProps/thumbnail.jpeg>
</file>